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8" r:id="rId4"/>
  </p:sldMasterIdLst>
  <p:notesMasterIdLst>
    <p:notesMasterId r:id="rId22"/>
  </p:notesMasterIdLst>
  <p:sldIdLst>
    <p:sldId id="256" r:id="rId5"/>
    <p:sldId id="257" r:id="rId6"/>
    <p:sldId id="258" r:id="rId7"/>
    <p:sldId id="259" r:id="rId8"/>
    <p:sldId id="260" r:id="rId9"/>
    <p:sldId id="269" r:id="rId10"/>
    <p:sldId id="261" r:id="rId11"/>
    <p:sldId id="262" r:id="rId12"/>
    <p:sldId id="263" r:id="rId13"/>
    <p:sldId id="264" r:id="rId14"/>
    <p:sldId id="265" r:id="rId15"/>
    <p:sldId id="266" r:id="rId16"/>
    <p:sldId id="268" r:id="rId17"/>
    <p:sldId id="270" r:id="rId18"/>
    <p:sldId id="271" r:id="rId19"/>
    <p:sldId id="272" r:id="rId20"/>
    <p:sldId id="273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16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>
        <p:scale>
          <a:sx n="58" d="100"/>
          <a:sy n="58" d="100"/>
        </p:scale>
        <p:origin x="98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zzie Russell" userId="60c172a5-8455-447e-a08a-bf681957ec4c" providerId="ADAL" clId="{8E2B4B95-747E-4E9B-9D57-79C36F5D39CF}"/>
    <pc:docChg chg="modSld">
      <pc:chgData name="Lizzie Russell" userId="60c172a5-8455-447e-a08a-bf681957ec4c" providerId="ADAL" clId="{8E2B4B95-747E-4E9B-9D57-79C36F5D39CF}" dt="2024-12-06T14:06:51.101" v="2" actId="20577"/>
      <pc:docMkLst>
        <pc:docMk/>
      </pc:docMkLst>
      <pc:sldChg chg="modSp">
        <pc:chgData name="Lizzie Russell" userId="60c172a5-8455-447e-a08a-bf681957ec4c" providerId="ADAL" clId="{8E2B4B95-747E-4E9B-9D57-79C36F5D39CF}" dt="2024-12-06T14:06:51.101" v="2" actId="20577"/>
        <pc:sldMkLst>
          <pc:docMk/>
          <pc:sldMk cId="358762386" sldId="271"/>
        </pc:sldMkLst>
        <pc:spChg chg="mod">
          <ac:chgData name="Lizzie Russell" userId="60c172a5-8455-447e-a08a-bf681957ec4c" providerId="ADAL" clId="{8E2B4B95-747E-4E9B-9D57-79C36F5D39CF}" dt="2024-12-06T14:06:51.101" v="2" actId="20577"/>
          <ac:spMkLst>
            <pc:docMk/>
            <pc:sldMk cId="358762386" sldId="271"/>
            <ac:spMk id="3" creationId="{EF3197BC-8242-98A6-D71E-B949A5AE79B4}"/>
          </ac:spMkLst>
        </pc:spChg>
      </pc:sldChg>
    </pc:docChg>
  </pc:docChgLst>
  <pc:docChgLst>
    <pc:chgData name="Elizabeth Russell" userId="60c172a5-8455-447e-a08a-bf681957ec4c" providerId="ADAL" clId="{EF5D57AF-AD5C-44EB-8003-F59309F8D5D4}"/>
    <pc:docChg chg="custSel modSld modMainMaster">
      <pc:chgData name="Elizabeth Russell" userId="60c172a5-8455-447e-a08a-bf681957ec4c" providerId="ADAL" clId="{EF5D57AF-AD5C-44EB-8003-F59309F8D5D4}" dt="2024-11-25T14:15:48.387" v="32" actId="2711"/>
      <pc:docMkLst>
        <pc:docMk/>
      </pc:docMkLst>
      <pc:sldChg chg="modSp setBg">
        <pc:chgData name="Elizabeth Russell" userId="60c172a5-8455-447e-a08a-bf681957ec4c" providerId="ADAL" clId="{EF5D57AF-AD5C-44EB-8003-F59309F8D5D4}" dt="2024-11-25T14:11:56.948" v="6"/>
        <pc:sldMkLst>
          <pc:docMk/>
          <pc:sldMk cId="803918189" sldId="256"/>
        </pc:sldMkLst>
        <pc:spChg chg="mod">
          <ac:chgData name="Elizabeth Russell" userId="60c172a5-8455-447e-a08a-bf681957ec4c" providerId="ADAL" clId="{EF5D57AF-AD5C-44EB-8003-F59309F8D5D4}" dt="2024-11-25T14:09:57.791" v="0" actId="2711"/>
          <ac:spMkLst>
            <pc:docMk/>
            <pc:sldMk cId="803918189" sldId="256"/>
            <ac:spMk id="2" creationId="{2F52A994-FC0A-46BF-8B08-B199708F6D72}"/>
          </ac:spMkLst>
        </pc:spChg>
        <pc:spChg chg="mod">
          <ac:chgData name="Elizabeth Russell" userId="60c172a5-8455-447e-a08a-bf681957ec4c" providerId="ADAL" clId="{EF5D57AF-AD5C-44EB-8003-F59309F8D5D4}" dt="2024-11-25T14:10:59.649" v="1" actId="2711"/>
          <ac:spMkLst>
            <pc:docMk/>
            <pc:sldMk cId="803918189" sldId="256"/>
            <ac:spMk id="3" creationId="{66BE9088-9B83-4F35-85E1-479B5F5AC26F}"/>
          </ac:spMkLst>
        </pc:spChg>
      </pc:sldChg>
      <pc:sldChg chg="modSp setBg">
        <pc:chgData name="Elizabeth Russell" userId="60c172a5-8455-447e-a08a-bf681957ec4c" providerId="ADAL" clId="{EF5D57AF-AD5C-44EB-8003-F59309F8D5D4}" dt="2024-11-25T14:12:04.572" v="8"/>
        <pc:sldMkLst>
          <pc:docMk/>
          <pc:sldMk cId="3237146276" sldId="257"/>
        </pc:sldMkLst>
        <pc:spChg chg="mod">
          <ac:chgData name="Elizabeth Russell" userId="60c172a5-8455-447e-a08a-bf681957ec4c" providerId="ADAL" clId="{EF5D57AF-AD5C-44EB-8003-F59309F8D5D4}" dt="2024-11-25T14:11:11.109" v="3" actId="2711"/>
          <ac:spMkLst>
            <pc:docMk/>
            <pc:sldMk cId="3237146276" sldId="257"/>
            <ac:spMk id="2" creationId="{607B7609-B2C5-4AE7-AC86-76CE88F5353E}"/>
          </ac:spMkLst>
        </pc:spChg>
        <pc:spChg chg="mod">
          <ac:chgData name="Elizabeth Russell" userId="60c172a5-8455-447e-a08a-bf681957ec4c" providerId="ADAL" clId="{EF5D57AF-AD5C-44EB-8003-F59309F8D5D4}" dt="2024-11-25T14:11:18.006" v="4" actId="207"/>
          <ac:spMkLst>
            <pc:docMk/>
            <pc:sldMk cId="3237146276" sldId="257"/>
            <ac:spMk id="3" creationId="{D0285D70-8127-49C1-9402-389AC6385DE4}"/>
          </ac:spMkLst>
        </pc:spChg>
      </pc:sldChg>
      <pc:sldChg chg="modSp">
        <pc:chgData name="Elizabeth Russell" userId="60c172a5-8455-447e-a08a-bf681957ec4c" providerId="ADAL" clId="{EF5D57AF-AD5C-44EB-8003-F59309F8D5D4}" dt="2024-11-25T14:12:23.052" v="10" actId="2711"/>
        <pc:sldMkLst>
          <pc:docMk/>
          <pc:sldMk cId="1552238964" sldId="258"/>
        </pc:sldMkLst>
        <pc:spChg chg="mod">
          <ac:chgData name="Elizabeth Russell" userId="60c172a5-8455-447e-a08a-bf681957ec4c" providerId="ADAL" clId="{EF5D57AF-AD5C-44EB-8003-F59309F8D5D4}" dt="2024-11-25T14:12:23.052" v="10" actId="2711"/>
          <ac:spMkLst>
            <pc:docMk/>
            <pc:sldMk cId="1552238964" sldId="258"/>
            <ac:spMk id="2" creationId="{F467E8BC-1631-4F61-92F2-7F9D3F05A867}"/>
          </ac:spMkLst>
        </pc:spChg>
        <pc:spChg chg="mod">
          <ac:chgData name="Elizabeth Russell" userId="60c172a5-8455-447e-a08a-bf681957ec4c" providerId="ADAL" clId="{EF5D57AF-AD5C-44EB-8003-F59309F8D5D4}" dt="2024-11-25T14:12:19.092" v="9" actId="2711"/>
          <ac:spMkLst>
            <pc:docMk/>
            <pc:sldMk cId="1552238964" sldId="258"/>
            <ac:spMk id="3" creationId="{4A80864E-FDE4-4B60-9E0E-604F6F3A4498}"/>
          </ac:spMkLst>
        </pc:spChg>
      </pc:sldChg>
      <pc:sldChg chg="modSp">
        <pc:chgData name="Elizabeth Russell" userId="60c172a5-8455-447e-a08a-bf681957ec4c" providerId="ADAL" clId="{EF5D57AF-AD5C-44EB-8003-F59309F8D5D4}" dt="2024-11-25T14:12:33.507" v="12" actId="2711"/>
        <pc:sldMkLst>
          <pc:docMk/>
          <pc:sldMk cId="1538823221" sldId="259"/>
        </pc:sldMkLst>
        <pc:spChg chg="mod">
          <ac:chgData name="Elizabeth Russell" userId="60c172a5-8455-447e-a08a-bf681957ec4c" providerId="ADAL" clId="{EF5D57AF-AD5C-44EB-8003-F59309F8D5D4}" dt="2024-11-25T14:12:29.566" v="11" actId="2711"/>
          <ac:spMkLst>
            <pc:docMk/>
            <pc:sldMk cId="1538823221" sldId="259"/>
            <ac:spMk id="2" creationId="{58E2AE3F-EBDB-F6BD-2957-28D9BBE5F79F}"/>
          </ac:spMkLst>
        </pc:spChg>
        <pc:spChg chg="mod">
          <ac:chgData name="Elizabeth Russell" userId="60c172a5-8455-447e-a08a-bf681957ec4c" providerId="ADAL" clId="{EF5D57AF-AD5C-44EB-8003-F59309F8D5D4}" dt="2024-11-25T14:12:33.507" v="12" actId="2711"/>
          <ac:spMkLst>
            <pc:docMk/>
            <pc:sldMk cId="1538823221" sldId="259"/>
            <ac:spMk id="3" creationId="{8956D3D4-57AA-4E8F-ABD7-9AF2DC7ECBA6}"/>
          </ac:spMkLst>
        </pc:spChg>
      </pc:sldChg>
      <pc:sldChg chg="modSp">
        <pc:chgData name="Elizabeth Russell" userId="60c172a5-8455-447e-a08a-bf681957ec4c" providerId="ADAL" clId="{EF5D57AF-AD5C-44EB-8003-F59309F8D5D4}" dt="2024-11-25T14:12:54.494" v="14" actId="2711"/>
        <pc:sldMkLst>
          <pc:docMk/>
          <pc:sldMk cId="1295449747" sldId="260"/>
        </pc:sldMkLst>
        <pc:spChg chg="mod">
          <ac:chgData name="Elizabeth Russell" userId="60c172a5-8455-447e-a08a-bf681957ec4c" providerId="ADAL" clId="{EF5D57AF-AD5C-44EB-8003-F59309F8D5D4}" dt="2024-11-25T14:12:49.839" v="13" actId="2711"/>
          <ac:spMkLst>
            <pc:docMk/>
            <pc:sldMk cId="1295449747" sldId="260"/>
            <ac:spMk id="2" creationId="{34AEE0C2-91B4-7E9E-9B9B-250CB907BE36}"/>
          </ac:spMkLst>
        </pc:spChg>
        <pc:spChg chg="mod">
          <ac:chgData name="Elizabeth Russell" userId="60c172a5-8455-447e-a08a-bf681957ec4c" providerId="ADAL" clId="{EF5D57AF-AD5C-44EB-8003-F59309F8D5D4}" dt="2024-11-25T14:12:54.494" v="14" actId="2711"/>
          <ac:spMkLst>
            <pc:docMk/>
            <pc:sldMk cId="1295449747" sldId="260"/>
            <ac:spMk id="3" creationId="{87E22E73-ED3C-42DE-8E64-BB18D4C9E02E}"/>
          </ac:spMkLst>
        </pc:spChg>
      </pc:sldChg>
      <pc:sldChg chg="setBg">
        <pc:chgData name="Elizabeth Russell" userId="60c172a5-8455-447e-a08a-bf681957ec4c" providerId="ADAL" clId="{EF5D57AF-AD5C-44EB-8003-F59309F8D5D4}" dt="2024-11-25T14:11:56.948" v="6"/>
        <pc:sldMkLst>
          <pc:docMk/>
          <pc:sldMk cId="1215655420" sldId="261"/>
        </pc:sldMkLst>
      </pc:sldChg>
      <pc:sldChg chg="setBg">
        <pc:chgData name="Elizabeth Russell" userId="60c172a5-8455-447e-a08a-bf681957ec4c" providerId="ADAL" clId="{EF5D57AF-AD5C-44EB-8003-F59309F8D5D4}" dt="2024-11-25T14:11:56.948" v="6"/>
        <pc:sldMkLst>
          <pc:docMk/>
          <pc:sldMk cId="73304194" sldId="262"/>
        </pc:sldMkLst>
      </pc:sldChg>
      <pc:sldChg chg="setBg">
        <pc:chgData name="Elizabeth Russell" userId="60c172a5-8455-447e-a08a-bf681957ec4c" providerId="ADAL" clId="{EF5D57AF-AD5C-44EB-8003-F59309F8D5D4}" dt="2024-11-25T14:11:56.948" v="6"/>
        <pc:sldMkLst>
          <pc:docMk/>
          <pc:sldMk cId="3934627735" sldId="263"/>
        </pc:sldMkLst>
      </pc:sldChg>
      <pc:sldChg chg="setBg">
        <pc:chgData name="Elizabeth Russell" userId="60c172a5-8455-447e-a08a-bf681957ec4c" providerId="ADAL" clId="{EF5D57AF-AD5C-44EB-8003-F59309F8D5D4}" dt="2024-11-25T14:11:56.948" v="6"/>
        <pc:sldMkLst>
          <pc:docMk/>
          <pc:sldMk cId="1708872019" sldId="264"/>
        </pc:sldMkLst>
      </pc:sldChg>
      <pc:sldChg chg="setBg">
        <pc:chgData name="Elizabeth Russell" userId="60c172a5-8455-447e-a08a-bf681957ec4c" providerId="ADAL" clId="{EF5D57AF-AD5C-44EB-8003-F59309F8D5D4}" dt="2024-11-25T14:11:56.948" v="6"/>
        <pc:sldMkLst>
          <pc:docMk/>
          <pc:sldMk cId="3991062253" sldId="265"/>
        </pc:sldMkLst>
      </pc:sldChg>
      <pc:sldChg chg="setBg">
        <pc:chgData name="Elizabeth Russell" userId="60c172a5-8455-447e-a08a-bf681957ec4c" providerId="ADAL" clId="{EF5D57AF-AD5C-44EB-8003-F59309F8D5D4}" dt="2024-11-25T14:11:56.948" v="6"/>
        <pc:sldMkLst>
          <pc:docMk/>
          <pc:sldMk cId="255152213" sldId="266"/>
        </pc:sldMkLst>
      </pc:sldChg>
      <pc:sldChg chg="modSp">
        <pc:chgData name="Elizabeth Russell" userId="60c172a5-8455-447e-a08a-bf681957ec4c" providerId="ADAL" clId="{EF5D57AF-AD5C-44EB-8003-F59309F8D5D4}" dt="2024-11-25T14:14:51.909" v="27" actId="27636"/>
        <pc:sldMkLst>
          <pc:docMk/>
          <pc:sldMk cId="2891602979" sldId="268"/>
        </pc:sldMkLst>
        <pc:spChg chg="mod">
          <ac:chgData name="Elizabeth Russell" userId="60c172a5-8455-447e-a08a-bf681957ec4c" providerId="ADAL" clId="{EF5D57AF-AD5C-44EB-8003-F59309F8D5D4}" dt="2024-11-25T14:14:42.441" v="23" actId="2711"/>
          <ac:spMkLst>
            <pc:docMk/>
            <pc:sldMk cId="2891602979" sldId="268"/>
            <ac:spMk id="2" creationId="{02F2AA7A-3FDB-CEC6-EEFA-AA48D55C03F4}"/>
          </ac:spMkLst>
        </pc:spChg>
        <pc:spChg chg="mod">
          <ac:chgData name="Elizabeth Russell" userId="60c172a5-8455-447e-a08a-bf681957ec4c" providerId="ADAL" clId="{EF5D57AF-AD5C-44EB-8003-F59309F8D5D4}" dt="2024-11-25T14:14:51.907" v="26" actId="27636"/>
          <ac:spMkLst>
            <pc:docMk/>
            <pc:sldMk cId="2891602979" sldId="268"/>
            <ac:spMk id="3" creationId="{78DCEF73-C5DA-3B44-E04E-69932271176F}"/>
          </ac:spMkLst>
        </pc:spChg>
        <pc:spChg chg="mod">
          <ac:chgData name="Elizabeth Russell" userId="60c172a5-8455-447e-a08a-bf681957ec4c" providerId="ADAL" clId="{EF5D57AF-AD5C-44EB-8003-F59309F8D5D4}" dt="2024-11-25T14:14:51.909" v="27" actId="27636"/>
          <ac:spMkLst>
            <pc:docMk/>
            <pc:sldMk cId="2891602979" sldId="268"/>
            <ac:spMk id="4" creationId="{A6D4AF63-C38C-FCAF-9321-FFA65A516A19}"/>
          </ac:spMkLst>
        </pc:spChg>
      </pc:sldChg>
      <pc:sldChg chg="modSp">
        <pc:chgData name="Elizabeth Russell" userId="60c172a5-8455-447e-a08a-bf681957ec4c" providerId="ADAL" clId="{EF5D57AF-AD5C-44EB-8003-F59309F8D5D4}" dt="2024-11-25T14:14:30.107" v="22" actId="207"/>
        <pc:sldMkLst>
          <pc:docMk/>
          <pc:sldMk cId="2128646600" sldId="269"/>
        </pc:sldMkLst>
        <pc:spChg chg="mod">
          <ac:chgData name="Elizabeth Russell" userId="60c172a5-8455-447e-a08a-bf681957ec4c" providerId="ADAL" clId="{EF5D57AF-AD5C-44EB-8003-F59309F8D5D4}" dt="2024-11-25T14:13:20.167" v="16" actId="2711"/>
          <ac:spMkLst>
            <pc:docMk/>
            <pc:sldMk cId="2128646600" sldId="269"/>
            <ac:spMk id="2" creationId="{3BC5B556-6112-630E-AD5F-FE679E81909E}"/>
          </ac:spMkLst>
        </pc:spChg>
        <pc:spChg chg="mod">
          <ac:chgData name="Elizabeth Russell" userId="60c172a5-8455-447e-a08a-bf681957ec4c" providerId="ADAL" clId="{EF5D57AF-AD5C-44EB-8003-F59309F8D5D4}" dt="2024-11-25T14:14:30.107" v="22" actId="207"/>
          <ac:spMkLst>
            <pc:docMk/>
            <pc:sldMk cId="2128646600" sldId="269"/>
            <ac:spMk id="3" creationId="{6009E37A-7CFA-5437-54F4-49ECF25BA2FC}"/>
          </ac:spMkLst>
        </pc:spChg>
      </pc:sldChg>
      <pc:sldChg chg="modSp">
        <pc:chgData name="Elizabeth Russell" userId="60c172a5-8455-447e-a08a-bf681957ec4c" providerId="ADAL" clId="{EF5D57AF-AD5C-44EB-8003-F59309F8D5D4}" dt="2024-11-25T14:15:15.346" v="28" actId="2711"/>
        <pc:sldMkLst>
          <pc:docMk/>
          <pc:sldMk cId="4077229057" sldId="270"/>
        </pc:sldMkLst>
        <pc:spChg chg="mod">
          <ac:chgData name="Elizabeth Russell" userId="60c172a5-8455-447e-a08a-bf681957ec4c" providerId="ADAL" clId="{EF5D57AF-AD5C-44EB-8003-F59309F8D5D4}" dt="2024-11-25T14:15:15.346" v="28" actId="2711"/>
          <ac:spMkLst>
            <pc:docMk/>
            <pc:sldMk cId="4077229057" sldId="270"/>
            <ac:spMk id="2" creationId="{7984F1CB-CB30-E965-42F5-6E531DCABA5F}"/>
          </ac:spMkLst>
        </pc:spChg>
      </pc:sldChg>
      <pc:sldChg chg="modSp">
        <pc:chgData name="Elizabeth Russell" userId="60c172a5-8455-447e-a08a-bf681957ec4c" providerId="ADAL" clId="{EF5D57AF-AD5C-44EB-8003-F59309F8D5D4}" dt="2024-11-25T14:15:38.759" v="31" actId="2711"/>
        <pc:sldMkLst>
          <pc:docMk/>
          <pc:sldMk cId="358762386" sldId="271"/>
        </pc:sldMkLst>
        <pc:spChg chg="mod">
          <ac:chgData name="Elizabeth Russell" userId="60c172a5-8455-447e-a08a-bf681957ec4c" providerId="ADAL" clId="{EF5D57AF-AD5C-44EB-8003-F59309F8D5D4}" dt="2024-11-25T14:15:38.759" v="31" actId="2711"/>
          <ac:spMkLst>
            <pc:docMk/>
            <pc:sldMk cId="358762386" sldId="271"/>
            <ac:spMk id="2" creationId="{8F19C8C7-5EA7-BA4F-A9AC-AE6C2F0031D1}"/>
          </ac:spMkLst>
        </pc:spChg>
        <pc:spChg chg="mod">
          <ac:chgData name="Elizabeth Russell" userId="60c172a5-8455-447e-a08a-bf681957ec4c" providerId="ADAL" clId="{EF5D57AF-AD5C-44EB-8003-F59309F8D5D4}" dt="2024-11-25T14:15:31.304" v="30" actId="207"/>
          <ac:spMkLst>
            <pc:docMk/>
            <pc:sldMk cId="358762386" sldId="271"/>
            <ac:spMk id="3" creationId="{EF3197BC-8242-98A6-D71E-B949A5AE79B4}"/>
          </ac:spMkLst>
        </pc:spChg>
      </pc:sldChg>
      <pc:sldChg chg="modSp">
        <pc:chgData name="Elizabeth Russell" userId="60c172a5-8455-447e-a08a-bf681957ec4c" providerId="ADAL" clId="{EF5D57AF-AD5C-44EB-8003-F59309F8D5D4}" dt="2024-11-25T14:15:48.387" v="32" actId="2711"/>
        <pc:sldMkLst>
          <pc:docMk/>
          <pc:sldMk cId="686926399" sldId="272"/>
        </pc:sldMkLst>
        <pc:spChg chg="mod">
          <ac:chgData name="Elizabeth Russell" userId="60c172a5-8455-447e-a08a-bf681957ec4c" providerId="ADAL" clId="{EF5D57AF-AD5C-44EB-8003-F59309F8D5D4}" dt="2024-11-25T14:15:48.387" v="32" actId="2711"/>
          <ac:spMkLst>
            <pc:docMk/>
            <pc:sldMk cId="686926399" sldId="272"/>
            <ac:spMk id="2" creationId="{4D42889F-6AA4-32AA-8387-513606366B99}"/>
          </ac:spMkLst>
        </pc:spChg>
      </pc:sldChg>
      <pc:sldMasterChg chg="setBg modSldLayout">
        <pc:chgData name="Elizabeth Russell" userId="60c172a5-8455-447e-a08a-bf681957ec4c" providerId="ADAL" clId="{EF5D57AF-AD5C-44EB-8003-F59309F8D5D4}" dt="2024-11-25T14:12:04.572" v="8"/>
        <pc:sldMasterMkLst>
          <pc:docMk/>
          <pc:sldMasterMk cId="2634551326" sldId="2147483678"/>
        </pc:sldMasterMkLst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2289752845" sldId="2147483679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1407454965" sldId="2147483680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1248717663" sldId="2147483681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3708791404" sldId="2147483682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2955608235" sldId="2147483683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3961215176" sldId="2147483684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2985444239" sldId="2147483685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2422840954" sldId="2147483686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2971844742" sldId="2147483687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1781723713" sldId="2147483688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2259201050" sldId="2147483689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3787804931" sldId="2147483690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776103172" sldId="2147483691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1030375957" sldId="2147483692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18265103" sldId="2147483693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2027576507" sldId="2147483694"/>
          </pc:sldLayoutMkLst>
        </pc:sldLayoutChg>
        <pc:sldLayoutChg chg="setBg">
          <pc:chgData name="Elizabeth Russell" userId="60c172a5-8455-447e-a08a-bf681957ec4c" providerId="ADAL" clId="{EF5D57AF-AD5C-44EB-8003-F59309F8D5D4}" dt="2024-11-25T14:12:04.572" v="8"/>
          <pc:sldLayoutMkLst>
            <pc:docMk/>
            <pc:sldMasterMk cId="2634551326" sldId="2147483678"/>
            <pc:sldLayoutMk cId="3919342102" sldId="2147483695"/>
          </pc:sldLayoutMkLst>
        </pc:sldLayoutChg>
      </pc:sldMasterChg>
    </pc:docChg>
  </pc:docChgLst>
  <pc:docChgLst>
    <pc:chgData name="Elizabeth Russell" userId="60c172a5-8455-447e-a08a-bf681957ec4c" providerId="ADAL" clId="{6053D0CE-ADD2-4D27-8321-3BBBBC7C1C31}"/>
    <pc:docChg chg="undo custSel addSld delSld modSld">
      <pc:chgData name="Elizabeth Russell" userId="60c172a5-8455-447e-a08a-bf681957ec4c" providerId="ADAL" clId="{6053D0CE-ADD2-4D27-8321-3BBBBC7C1C31}" dt="2024-12-09T12:21:20.936" v="1341" actId="207"/>
      <pc:docMkLst>
        <pc:docMk/>
      </pc:docMkLst>
      <pc:sldChg chg="addSp delSp modSp mod setBg addAnim delAnim delDesignElem">
        <pc:chgData name="Elizabeth Russell" userId="60c172a5-8455-447e-a08a-bf681957ec4c" providerId="ADAL" clId="{6053D0CE-ADD2-4D27-8321-3BBBBC7C1C31}" dt="2024-11-18T10:54:48.131" v="12" actId="403"/>
        <pc:sldMkLst>
          <pc:docMk/>
          <pc:sldMk cId="803918189" sldId="256"/>
        </pc:sldMkLst>
        <pc:spChg chg="mod">
          <ac:chgData name="Elizabeth Russell" userId="60c172a5-8455-447e-a08a-bf681957ec4c" providerId="ADAL" clId="{6053D0CE-ADD2-4D27-8321-3BBBBC7C1C31}" dt="2024-11-18T10:54:35.849" v="9" actId="26606"/>
          <ac:spMkLst>
            <pc:docMk/>
            <pc:sldMk cId="803918189" sldId="256"/>
            <ac:spMk id="2" creationId="{2F52A994-FC0A-46BF-8B08-B199708F6D72}"/>
          </ac:spMkLst>
        </pc:spChg>
        <pc:spChg chg="mod">
          <ac:chgData name="Elizabeth Russell" userId="60c172a5-8455-447e-a08a-bf681957ec4c" providerId="ADAL" clId="{6053D0CE-ADD2-4D27-8321-3BBBBC7C1C31}" dt="2024-11-18T10:54:48.131" v="12" actId="403"/>
          <ac:spMkLst>
            <pc:docMk/>
            <pc:sldMk cId="803918189" sldId="256"/>
            <ac:spMk id="3" creationId="{66BE9088-9B83-4F35-85E1-479B5F5AC26F}"/>
          </ac:spMkLst>
        </pc:spChg>
        <pc:grpChg chg="add">
          <ac:chgData name="Elizabeth Russell" userId="60c172a5-8455-447e-a08a-bf681957ec4c" providerId="ADAL" clId="{6053D0CE-ADD2-4D27-8321-3BBBBC7C1C31}" dt="2024-11-18T10:54:35.849" v="9" actId="26606"/>
          <ac:grpSpMkLst>
            <pc:docMk/>
            <pc:sldMk cId="803918189" sldId="256"/>
            <ac:grpSpMk id="12" creationId="{2169BF4F-FA69-4E06-93B5-C5B81BD76293}"/>
          </ac:grpSpMkLst>
        </pc:grpChg>
        <pc:picChg chg="add mod ord">
          <ac:chgData name="Elizabeth Russell" userId="60c172a5-8455-447e-a08a-bf681957ec4c" providerId="ADAL" clId="{6053D0CE-ADD2-4D27-8321-3BBBBC7C1C31}" dt="2024-11-18T10:54:35.849" v="9" actId="26606"/>
          <ac:picMkLst>
            <pc:docMk/>
            <pc:sldMk cId="803918189" sldId="256"/>
            <ac:picMk id="7" creationId="{B80ECC50-98A1-81D5-F8AE-46AF0DEDEFBD}"/>
          </ac:picMkLst>
        </pc:picChg>
      </pc:sldChg>
      <pc:sldChg chg="modSp mod">
        <pc:chgData name="Elizabeth Russell" userId="60c172a5-8455-447e-a08a-bf681957ec4c" providerId="ADAL" clId="{6053D0CE-ADD2-4D27-8321-3BBBBC7C1C31}" dt="2024-11-18T10:55:02.128" v="18" actId="20577"/>
        <pc:sldMkLst>
          <pc:docMk/>
          <pc:sldMk cId="3237146276" sldId="257"/>
        </pc:sldMkLst>
        <pc:spChg chg="mod">
          <ac:chgData name="Elizabeth Russell" userId="60c172a5-8455-447e-a08a-bf681957ec4c" providerId="ADAL" clId="{6053D0CE-ADD2-4D27-8321-3BBBBC7C1C31}" dt="2024-11-18T10:55:02.128" v="18" actId="20577"/>
          <ac:spMkLst>
            <pc:docMk/>
            <pc:sldMk cId="3237146276" sldId="257"/>
            <ac:spMk id="2" creationId="{607B7609-B2C5-4AE7-AC86-76CE88F5353E}"/>
          </ac:spMkLst>
        </pc:spChg>
        <pc:spChg chg="mod">
          <ac:chgData name="Elizabeth Russell" userId="60c172a5-8455-447e-a08a-bf681957ec4c" providerId="ADAL" clId="{6053D0CE-ADD2-4D27-8321-3BBBBC7C1C31}" dt="2024-11-18T10:54:16.471" v="8"/>
          <ac:spMkLst>
            <pc:docMk/>
            <pc:sldMk cId="3237146276" sldId="257"/>
            <ac:spMk id="3" creationId="{D0285D70-8127-49C1-9402-389AC6385DE4}"/>
          </ac:spMkLst>
        </pc:spChg>
      </pc:sldChg>
      <pc:sldChg chg="modSp">
        <pc:chgData name="Elizabeth Russell" userId="60c172a5-8455-447e-a08a-bf681957ec4c" providerId="ADAL" clId="{6053D0CE-ADD2-4D27-8321-3BBBBC7C1C31}" dt="2024-11-18T10:54:16.471" v="8"/>
        <pc:sldMkLst>
          <pc:docMk/>
          <pc:sldMk cId="1552238964" sldId="258"/>
        </pc:sldMkLst>
        <pc:spChg chg="mod">
          <ac:chgData name="Elizabeth Russell" userId="60c172a5-8455-447e-a08a-bf681957ec4c" providerId="ADAL" clId="{6053D0CE-ADD2-4D27-8321-3BBBBC7C1C31}" dt="2024-11-18T10:54:16.471" v="8"/>
          <ac:spMkLst>
            <pc:docMk/>
            <pc:sldMk cId="1552238964" sldId="258"/>
            <ac:spMk id="2" creationId="{F467E8BC-1631-4F61-92F2-7F9D3F05A867}"/>
          </ac:spMkLst>
        </pc:spChg>
        <pc:spChg chg="mod">
          <ac:chgData name="Elizabeth Russell" userId="60c172a5-8455-447e-a08a-bf681957ec4c" providerId="ADAL" clId="{6053D0CE-ADD2-4D27-8321-3BBBBC7C1C31}" dt="2024-11-18T10:54:16.471" v="8"/>
          <ac:spMkLst>
            <pc:docMk/>
            <pc:sldMk cId="1552238964" sldId="258"/>
            <ac:spMk id="3" creationId="{4A80864E-FDE4-4B60-9E0E-604F6F3A4498}"/>
          </ac:spMkLst>
        </pc:spChg>
      </pc:sldChg>
      <pc:sldChg chg="modSp new mod">
        <pc:chgData name="Elizabeth Russell" userId="60c172a5-8455-447e-a08a-bf681957ec4c" providerId="ADAL" clId="{6053D0CE-ADD2-4D27-8321-3BBBBC7C1C31}" dt="2024-11-18T10:58:05.926" v="193" actId="207"/>
        <pc:sldMkLst>
          <pc:docMk/>
          <pc:sldMk cId="1538823221" sldId="259"/>
        </pc:sldMkLst>
        <pc:spChg chg="mod">
          <ac:chgData name="Elizabeth Russell" userId="60c172a5-8455-447e-a08a-bf681957ec4c" providerId="ADAL" clId="{6053D0CE-ADD2-4D27-8321-3BBBBC7C1C31}" dt="2024-11-18T10:56:26.784" v="41" actId="20577"/>
          <ac:spMkLst>
            <pc:docMk/>
            <pc:sldMk cId="1538823221" sldId="259"/>
            <ac:spMk id="2" creationId="{58E2AE3F-EBDB-F6BD-2957-28D9BBE5F79F}"/>
          </ac:spMkLst>
        </pc:spChg>
        <pc:spChg chg="mod">
          <ac:chgData name="Elizabeth Russell" userId="60c172a5-8455-447e-a08a-bf681957ec4c" providerId="ADAL" clId="{6053D0CE-ADD2-4D27-8321-3BBBBC7C1C31}" dt="2024-11-18T10:58:05.926" v="193" actId="207"/>
          <ac:spMkLst>
            <pc:docMk/>
            <pc:sldMk cId="1538823221" sldId="259"/>
            <ac:spMk id="3" creationId="{8956D3D4-57AA-4E8F-ABD7-9AF2DC7ECBA6}"/>
          </ac:spMkLst>
        </pc:spChg>
      </pc:sldChg>
      <pc:sldChg chg="modSp new mod modNotesTx">
        <pc:chgData name="Elizabeth Russell" userId="60c172a5-8455-447e-a08a-bf681957ec4c" providerId="ADAL" clId="{6053D0CE-ADD2-4D27-8321-3BBBBC7C1C31}" dt="2024-11-18T11:00:47.801" v="231" actId="403"/>
        <pc:sldMkLst>
          <pc:docMk/>
          <pc:sldMk cId="1295449747" sldId="260"/>
        </pc:sldMkLst>
        <pc:spChg chg="mod">
          <ac:chgData name="Elizabeth Russell" userId="60c172a5-8455-447e-a08a-bf681957ec4c" providerId="ADAL" clId="{6053D0CE-ADD2-4D27-8321-3BBBBC7C1C31}" dt="2024-11-18T10:58:50.855" v="205" actId="20577"/>
          <ac:spMkLst>
            <pc:docMk/>
            <pc:sldMk cId="1295449747" sldId="260"/>
            <ac:spMk id="2" creationId="{34AEE0C2-91B4-7E9E-9B9B-250CB907BE36}"/>
          </ac:spMkLst>
        </pc:spChg>
        <pc:spChg chg="mod">
          <ac:chgData name="Elizabeth Russell" userId="60c172a5-8455-447e-a08a-bf681957ec4c" providerId="ADAL" clId="{6053D0CE-ADD2-4D27-8321-3BBBBC7C1C31}" dt="2024-11-18T11:00:47.801" v="231" actId="403"/>
          <ac:spMkLst>
            <pc:docMk/>
            <pc:sldMk cId="1295449747" sldId="260"/>
            <ac:spMk id="3" creationId="{87E22E73-ED3C-42DE-8E64-BB18D4C9E02E}"/>
          </ac:spMkLst>
        </pc:spChg>
      </pc:sldChg>
      <pc:sldChg chg="addSp delSp modSp new mod setBg">
        <pc:chgData name="Elizabeth Russell" userId="60c172a5-8455-447e-a08a-bf681957ec4c" providerId="ADAL" clId="{6053D0CE-ADD2-4D27-8321-3BBBBC7C1C31}" dt="2024-11-18T11:01:35.357" v="237" actId="26606"/>
        <pc:sldMkLst>
          <pc:docMk/>
          <pc:sldMk cId="1215655420" sldId="261"/>
        </pc:sldMkLst>
        <pc:spChg chg="add">
          <ac:chgData name="Elizabeth Russell" userId="60c172a5-8455-447e-a08a-bf681957ec4c" providerId="ADAL" clId="{6053D0CE-ADD2-4D27-8321-3BBBBC7C1C31}" dt="2024-11-18T11:01:35.357" v="237" actId="26606"/>
          <ac:spMkLst>
            <pc:docMk/>
            <pc:sldMk cId="1215655420" sldId="261"/>
            <ac:spMk id="5" creationId="{3DB0ED7D-0741-41C8-9BCD-85B80680FB6C}"/>
          </ac:spMkLst>
        </pc:spChg>
        <pc:picChg chg="add mod">
          <ac:chgData name="Elizabeth Russell" userId="60c172a5-8455-447e-a08a-bf681957ec4c" providerId="ADAL" clId="{6053D0CE-ADD2-4D27-8321-3BBBBC7C1C31}" dt="2024-11-18T11:01:35.357" v="237" actId="26606"/>
          <ac:picMkLst>
            <pc:docMk/>
            <pc:sldMk cId="1215655420" sldId="261"/>
            <ac:picMk id="3" creationId="{D0B16950-2431-A0D8-8451-77BAE108C963}"/>
          </ac:picMkLst>
        </pc:picChg>
      </pc:sldChg>
      <pc:sldChg chg="addSp modSp new mod setBg">
        <pc:chgData name="Elizabeth Russell" userId="60c172a5-8455-447e-a08a-bf681957ec4c" providerId="ADAL" clId="{6053D0CE-ADD2-4D27-8321-3BBBBC7C1C31}" dt="2024-11-18T11:02:58.087" v="240" actId="26606"/>
        <pc:sldMkLst>
          <pc:docMk/>
          <pc:sldMk cId="73304194" sldId="262"/>
        </pc:sldMkLst>
        <pc:spChg chg="add">
          <ac:chgData name="Elizabeth Russell" userId="60c172a5-8455-447e-a08a-bf681957ec4c" providerId="ADAL" clId="{6053D0CE-ADD2-4D27-8321-3BBBBC7C1C31}" dt="2024-11-18T11:02:58.087" v="240" actId="26606"/>
          <ac:spMkLst>
            <pc:docMk/>
            <pc:sldMk cId="73304194" sldId="262"/>
            <ac:spMk id="8" creationId="{3DB0ED7D-0741-41C8-9BCD-85B80680FB6C}"/>
          </ac:spMkLst>
        </pc:spChg>
        <pc:picChg chg="add mod">
          <ac:chgData name="Elizabeth Russell" userId="60c172a5-8455-447e-a08a-bf681957ec4c" providerId="ADAL" clId="{6053D0CE-ADD2-4D27-8321-3BBBBC7C1C31}" dt="2024-11-18T11:02:58.087" v="240" actId="26606"/>
          <ac:picMkLst>
            <pc:docMk/>
            <pc:sldMk cId="73304194" sldId="262"/>
            <ac:picMk id="3" creationId="{8EC323AA-EFFC-D24C-96BB-A78B565B3A5D}"/>
          </ac:picMkLst>
        </pc:picChg>
      </pc:sldChg>
      <pc:sldChg chg="addSp modSp new mod setBg">
        <pc:chgData name="Elizabeth Russell" userId="60c172a5-8455-447e-a08a-bf681957ec4c" providerId="ADAL" clId="{6053D0CE-ADD2-4D27-8321-3BBBBC7C1C31}" dt="2024-11-18T11:05:32.643" v="243" actId="26606"/>
        <pc:sldMkLst>
          <pc:docMk/>
          <pc:sldMk cId="3934627735" sldId="263"/>
        </pc:sldMkLst>
        <pc:spChg chg="add">
          <ac:chgData name="Elizabeth Russell" userId="60c172a5-8455-447e-a08a-bf681957ec4c" providerId="ADAL" clId="{6053D0CE-ADD2-4D27-8321-3BBBBC7C1C31}" dt="2024-11-18T11:05:32.643" v="243" actId="26606"/>
          <ac:spMkLst>
            <pc:docMk/>
            <pc:sldMk cId="3934627735" sldId="263"/>
            <ac:spMk id="8" creationId="{3DB0ED7D-0741-41C8-9BCD-85B80680FB6C}"/>
          </ac:spMkLst>
        </pc:spChg>
        <pc:picChg chg="add mod">
          <ac:chgData name="Elizabeth Russell" userId="60c172a5-8455-447e-a08a-bf681957ec4c" providerId="ADAL" clId="{6053D0CE-ADD2-4D27-8321-3BBBBC7C1C31}" dt="2024-11-18T11:05:32.643" v="243" actId="26606"/>
          <ac:picMkLst>
            <pc:docMk/>
            <pc:sldMk cId="3934627735" sldId="263"/>
            <ac:picMk id="3" creationId="{4882F85D-D6FA-4586-8437-51FAFA055A20}"/>
          </ac:picMkLst>
        </pc:picChg>
      </pc:sldChg>
      <pc:sldChg chg="addSp modSp new mod setBg">
        <pc:chgData name="Elizabeth Russell" userId="60c172a5-8455-447e-a08a-bf681957ec4c" providerId="ADAL" clId="{6053D0CE-ADD2-4D27-8321-3BBBBC7C1C31}" dt="2024-11-18T11:06:25.984" v="246" actId="26606"/>
        <pc:sldMkLst>
          <pc:docMk/>
          <pc:sldMk cId="1708872019" sldId="264"/>
        </pc:sldMkLst>
        <pc:spChg chg="add">
          <ac:chgData name="Elizabeth Russell" userId="60c172a5-8455-447e-a08a-bf681957ec4c" providerId="ADAL" clId="{6053D0CE-ADD2-4D27-8321-3BBBBC7C1C31}" dt="2024-11-18T11:06:25.984" v="246" actId="26606"/>
          <ac:spMkLst>
            <pc:docMk/>
            <pc:sldMk cId="1708872019" sldId="264"/>
            <ac:spMk id="8" creationId="{3DB0ED7D-0741-41C8-9BCD-85B80680FB6C}"/>
          </ac:spMkLst>
        </pc:spChg>
        <pc:picChg chg="add mod">
          <ac:chgData name="Elizabeth Russell" userId="60c172a5-8455-447e-a08a-bf681957ec4c" providerId="ADAL" clId="{6053D0CE-ADD2-4D27-8321-3BBBBC7C1C31}" dt="2024-11-18T11:06:25.984" v="246" actId="26606"/>
          <ac:picMkLst>
            <pc:docMk/>
            <pc:sldMk cId="1708872019" sldId="264"/>
            <ac:picMk id="3" creationId="{E204AE0A-5573-DF54-9CE0-B0ECDB2B21BE}"/>
          </ac:picMkLst>
        </pc:picChg>
      </pc:sldChg>
      <pc:sldChg chg="addSp modSp new mod setBg">
        <pc:chgData name="Elizabeth Russell" userId="60c172a5-8455-447e-a08a-bf681957ec4c" providerId="ADAL" clId="{6053D0CE-ADD2-4D27-8321-3BBBBC7C1C31}" dt="2024-11-18T11:07:07.005" v="249" actId="26606"/>
        <pc:sldMkLst>
          <pc:docMk/>
          <pc:sldMk cId="3991062253" sldId="265"/>
        </pc:sldMkLst>
        <pc:spChg chg="add">
          <ac:chgData name="Elizabeth Russell" userId="60c172a5-8455-447e-a08a-bf681957ec4c" providerId="ADAL" clId="{6053D0CE-ADD2-4D27-8321-3BBBBC7C1C31}" dt="2024-11-18T11:07:07.005" v="249" actId="26606"/>
          <ac:spMkLst>
            <pc:docMk/>
            <pc:sldMk cId="3991062253" sldId="265"/>
            <ac:spMk id="8" creationId="{3DB0ED7D-0741-41C8-9BCD-85B80680FB6C}"/>
          </ac:spMkLst>
        </pc:spChg>
        <pc:picChg chg="add mod">
          <ac:chgData name="Elizabeth Russell" userId="60c172a5-8455-447e-a08a-bf681957ec4c" providerId="ADAL" clId="{6053D0CE-ADD2-4D27-8321-3BBBBC7C1C31}" dt="2024-11-18T11:07:07.005" v="249" actId="26606"/>
          <ac:picMkLst>
            <pc:docMk/>
            <pc:sldMk cId="3991062253" sldId="265"/>
            <ac:picMk id="3" creationId="{8BC7BDDE-650D-94D7-0995-06E15936EDA9}"/>
          </ac:picMkLst>
        </pc:picChg>
      </pc:sldChg>
      <pc:sldChg chg="addSp modSp new mod setBg">
        <pc:chgData name="Elizabeth Russell" userId="60c172a5-8455-447e-a08a-bf681957ec4c" providerId="ADAL" clId="{6053D0CE-ADD2-4D27-8321-3BBBBC7C1C31}" dt="2024-11-18T11:07:59.594" v="252" actId="26606"/>
        <pc:sldMkLst>
          <pc:docMk/>
          <pc:sldMk cId="255152213" sldId="266"/>
        </pc:sldMkLst>
        <pc:spChg chg="add">
          <ac:chgData name="Elizabeth Russell" userId="60c172a5-8455-447e-a08a-bf681957ec4c" providerId="ADAL" clId="{6053D0CE-ADD2-4D27-8321-3BBBBC7C1C31}" dt="2024-11-18T11:07:59.594" v="252" actId="26606"/>
          <ac:spMkLst>
            <pc:docMk/>
            <pc:sldMk cId="255152213" sldId="266"/>
            <ac:spMk id="8" creationId="{3DB0ED7D-0741-41C8-9BCD-85B80680FB6C}"/>
          </ac:spMkLst>
        </pc:spChg>
        <pc:picChg chg="add mod">
          <ac:chgData name="Elizabeth Russell" userId="60c172a5-8455-447e-a08a-bf681957ec4c" providerId="ADAL" clId="{6053D0CE-ADD2-4D27-8321-3BBBBC7C1C31}" dt="2024-11-18T11:07:59.594" v="252" actId="26606"/>
          <ac:picMkLst>
            <pc:docMk/>
            <pc:sldMk cId="255152213" sldId="266"/>
            <ac:picMk id="3" creationId="{3C46A348-6460-4575-83CB-1B398EE3702C}"/>
          </ac:picMkLst>
        </pc:picChg>
      </pc:sldChg>
      <pc:sldChg chg="addSp modSp new mod">
        <pc:chgData name="Elizabeth Russell" userId="60c172a5-8455-447e-a08a-bf681957ec4c" providerId="ADAL" clId="{6053D0CE-ADD2-4D27-8321-3BBBBC7C1C31}" dt="2024-11-18T11:11:17.993" v="484" actId="14100"/>
        <pc:sldMkLst>
          <pc:docMk/>
          <pc:sldMk cId="2891602979" sldId="268"/>
        </pc:sldMkLst>
        <pc:spChg chg="mod">
          <ac:chgData name="Elizabeth Russell" userId="60c172a5-8455-447e-a08a-bf681957ec4c" providerId="ADAL" clId="{6053D0CE-ADD2-4D27-8321-3BBBBC7C1C31}" dt="2024-11-18T11:09:05.574" v="315" actId="20577"/>
          <ac:spMkLst>
            <pc:docMk/>
            <pc:sldMk cId="2891602979" sldId="268"/>
            <ac:spMk id="2" creationId="{02F2AA7A-3FDB-CEC6-EEFA-AA48D55C03F4}"/>
          </ac:spMkLst>
        </pc:spChg>
        <pc:spChg chg="mod">
          <ac:chgData name="Elizabeth Russell" userId="60c172a5-8455-447e-a08a-bf681957ec4c" providerId="ADAL" clId="{6053D0CE-ADD2-4D27-8321-3BBBBC7C1C31}" dt="2024-11-18T11:10:00.431" v="474" actId="14100"/>
          <ac:spMkLst>
            <pc:docMk/>
            <pc:sldMk cId="2891602979" sldId="268"/>
            <ac:spMk id="3" creationId="{78DCEF73-C5DA-3B44-E04E-69932271176F}"/>
          </ac:spMkLst>
        </pc:spChg>
        <pc:spChg chg="mod">
          <ac:chgData name="Elizabeth Russell" userId="60c172a5-8455-447e-a08a-bf681957ec4c" providerId="ADAL" clId="{6053D0CE-ADD2-4D27-8321-3BBBBC7C1C31}" dt="2024-11-18T11:10:05.374" v="475" actId="14100"/>
          <ac:spMkLst>
            <pc:docMk/>
            <pc:sldMk cId="2891602979" sldId="268"/>
            <ac:spMk id="4" creationId="{A6D4AF63-C38C-FCAF-9321-FFA65A516A19}"/>
          </ac:spMkLst>
        </pc:spChg>
        <pc:picChg chg="add mod">
          <ac:chgData name="Elizabeth Russell" userId="60c172a5-8455-447e-a08a-bf681957ec4c" providerId="ADAL" clId="{6053D0CE-ADD2-4D27-8321-3BBBBC7C1C31}" dt="2024-11-18T11:10:23.194" v="478" actId="1076"/>
          <ac:picMkLst>
            <pc:docMk/>
            <pc:sldMk cId="2891602979" sldId="268"/>
            <ac:picMk id="5" creationId="{D89F7CF5-7AF2-127A-F59A-C7AC355905E6}"/>
          </ac:picMkLst>
        </pc:picChg>
        <pc:picChg chg="add mod">
          <ac:chgData name="Elizabeth Russell" userId="60c172a5-8455-447e-a08a-bf681957ec4c" providerId="ADAL" clId="{6053D0CE-ADD2-4D27-8321-3BBBBC7C1C31}" dt="2024-11-18T11:11:17.993" v="484" actId="14100"/>
          <ac:picMkLst>
            <pc:docMk/>
            <pc:sldMk cId="2891602979" sldId="268"/>
            <ac:picMk id="7" creationId="{FE6F3279-2F52-3A62-B664-ED44B99AB810}"/>
          </ac:picMkLst>
        </pc:picChg>
      </pc:sldChg>
      <pc:sldChg chg="modSp new mod">
        <pc:chgData name="Elizabeth Russell" userId="60c172a5-8455-447e-a08a-bf681957ec4c" providerId="ADAL" clId="{6053D0CE-ADD2-4D27-8321-3BBBBC7C1C31}" dt="2024-12-09T12:16:31.319" v="1009" actId="20577"/>
        <pc:sldMkLst>
          <pc:docMk/>
          <pc:sldMk cId="2128646600" sldId="269"/>
        </pc:sldMkLst>
        <pc:spChg chg="mod">
          <ac:chgData name="Elizabeth Russell" userId="60c172a5-8455-447e-a08a-bf681957ec4c" providerId="ADAL" clId="{6053D0CE-ADD2-4D27-8321-3BBBBC7C1C31}" dt="2024-11-18T11:11:47.864" v="496" actId="20577"/>
          <ac:spMkLst>
            <pc:docMk/>
            <pc:sldMk cId="2128646600" sldId="269"/>
            <ac:spMk id="2" creationId="{3BC5B556-6112-630E-AD5F-FE679E81909E}"/>
          </ac:spMkLst>
        </pc:spChg>
        <pc:spChg chg="mod">
          <ac:chgData name="Elizabeth Russell" userId="60c172a5-8455-447e-a08a-bf681957ec4c" providerId="ADAL" clId="{6053D0CE-ADD2-4D27-8321-3BBBBC7C1C31}" dt="2024-12-09T12:16:31.319" v="1009" actId="20577"/>
          <ac:spMkLst>
            <pc:docMk/>
            <pc:sldMk cId="2128646600" sldId="269"/>
            <ac:spMk id="3" creationId="{6009E37A-7CFA-5437-54F4-49ECF25BA2FC}"/>
          </ac:spMkLst>
        </pc:spChg>
      </pc:sldChg>
      <pc:sldChg chg="delSp modSp new mod">
        <pc:chgData name="Elizabeth Russell" userId="60c172a5-8455-447e-a08a-bf681957ec4c" providerId="ADAL" clId="{6053D0CE-ADD2-4D27-8321-3BBBBC7C1C31}" dt="2024-11-18T11:12:44.665" v="586" actId="478"/>
        <pc:sldMkLst>
          <pc:docMk/>
          <pc:sldMk cId="4077229057" sldId="270"/>
        </pc:sldMkLst>
        <pc:spChg chg="mod">
          <ac:chgData name="Elizabeth Russell" userId="60c172a5-8455-447e-a08a-bf681957ec4c" providerId="ADAL" clId="{6053D0CE-ADD2-4D27-8321-3BBBBC7C1C31}" dt="2024-11-18T11:12:40.458" v="585" actId="20577"/>
          <ac:spMkLst>
            <pc:docMk/>
            <pc:sldMk cId="4077229057" sldId="270"/>
            <ac:spMk id="2" creationId="{7984F1CB-CB30-E965-42F5-6E531DCABA5F}"/>
          </ac:spMkLst>
        </pc:spChg>
      </pc:sldChg>
      <pc:sldChg chg="modSp new mod">
        <pc:chgData name="Elizabeth Russell" userId="60c172a5-8455-447e-a08a-bf681957ec4c" providerId="ADAL" clId="{6053D0CE-ADD2-4D27-8321-3BBBBC7C1C31}" dt="2024-11-18T11:15:10.749" v="964" actId="20577"/>
        <pc:sldMkLst>
          <pc:docMk/>
          <pc:sldMk cId="358762386" sldId="271"/>
        </pc:sldMkLst>
        <pc:spChg chg="mod">
          <ac:chgData name="Elizabeth Russell" userId="60c172a5-8455-447e-a08a-bf681957ec4c" providerId="ADAL" clId="{6053D0CE-ADD2-4D27-8321-3BBBBC7C1C31}" dt="2024-11-18T11:13:39.577" v="740" actId="20577"/>
          <ac:spMkLst>
            <pc:docMk/>
            <pc:sldMk cId="358762386" sldId="271"/>
            <ac:spMk id="2" creationId="{8F19C8C7-5EA7-BA4F-A9AC-AE6C2F0031D1}"/>
          </ac:spMkLst>
        </pc:spChg>
        <pc:spChg chg="mod">
          <ac:chgData name="Elizabeth Russell" userId="60c172a5-8455-447e-a08a-bf681957ec4c" providerId="ADAL" clId="{6053D0CE-ADD2-4D27-8321-3BBBBC7C1C31}" dt="2024-11-18T11:15:10.749" v="964" actId="20577"/>
          <ac:spMkLst>
            <pc:docMk/>
            <pc:sldMk cId="358762386" sldId="271"/>
            <ac:spMk id="3" creationId="{EF3197BC-8242-98A6-D71E-B949A5AE79B4}"/>
          </ac:spMkLst>
        </pc:spChg>
      </pc:sldChg>
      <pc:sldChg chg="delSp modSp new mod">
        <pc:chgData name="Elizabeth Russell" userId="60c172a5-8455-447e-a08a-bf681957ec4c" providerId="ADAL" clId="{6053D0CE-ADD2-4D27-8321-3BBBBC7C1C31}" dt="2024-11-19T13:39:52.231" v="993" actId="478"/>
        <pc:sldMkLst>
          <pc:docMk/>
          <pc:sldMk cId="686926399" sldId="272"/>
        </pc:sldMkLst>
        <pc:spChg chg="mod">
          <ac:chgData name="Elizabeth Russell" userId="60c172a5-8455-447e-a08a-bf681957ec4c" providerId="ADAL" clId="{6053D0CE-ADD2-4D27-8321-3BBBBC7C1C31}" dt="2024-11-19T13:39:49.030" v="992" actId="20577"/>
          <ac:spMkLst>
            <pc:docMk/>
            <pc:sldMk cId="686926399" sldId="272"/>
            <ac:spMk id="2" creationId="{4D42889F-6AA4-32AA-8387-513606366B99}"/>
          </ac:spMkLst>
        </pc:spChg>
      </pc:sldChg>
      <pc:sldChg chg="modSp new mod">
        <pc:chgData name="Elizabeth Russell" userId="60c172a5-8455-447e-a08a-bf681957ec4c" providerId="ADAL" clId="{6053D0CE-ADD2-4D27-8321-3BBBBC7C1C31}" dt="2024-12-09T12:21:20.936" v="1341" actId="207"/>
        <pc:sldMkLst>
          <pc:docMk/>
          <pc:sldMk cId="1126902193" sldId="273"/>
        </pc:sldMkLst>
        <pc:spChg chg="mod">
          <ac:chgData name="Elizabeth Russell" userId="60c172a5-8455-447e-a08a-bf681957ec4c" providerId="ADAL" clId="{6053D0CE-ADD2-4D27-8321-3BBBBC7C1C31}" dt="2024-12-09T12:18:07.300" v="1034" actId="20577"/>
          <ac:spMkLst>
            <pc:docMk/>
            <pc:sldMk cId="1126902193" sldId="273"/>
            <ac:spMk id="2" creationId="{037D2B2C-E2D6-BA7E-CFA8-D6A0CD53C0D6}"/>
          </ac:spMkLst>
        </pc:spChg>
        <pc:spChg chg="mod">
          <ac:chgData name="Elizabeth Russell" userId="60c172a5-8455-447e-a08a-bf681957ec4c" providerId="ADAL" clId="{6053D0CE-ADD2-4D27-8321-3BBBBC7C1C31}" dt="2024-12-09T12:21:20.936" v="1341" actId="207"/>
          <ac:spMkLst>
            <pc:docMk/>
            <pc:sldMk cId="1126902193" sldId="273"/>
            <ac:spMk id="3" creationId="{293D5C5E-F430-E62A-8072-98207DF1777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D952E-A0AB-45D6-8F61-912CF85A73F6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0F6870-E69F-437C-A9A7-2918F5BEBC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80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https://www.oxfordowl.co.uk/api/interactives/34280.html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0F6870-E69F-437C-A9A7-2918F5BEBC9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923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752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454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717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791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608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215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444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840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844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723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201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8049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1031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375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51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5765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9342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551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2A994-FC0A-46BF-8B08-B199708F6D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07145" y="1241266"/>
            <a:ext cx="4535926" cy="3153753"/>
          </a:xfrm>
        </p:spPr>
        <p:txBody>
          <a:bodyPr>
            <a:normAutofit/>
          </a:bodyPr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Read Write Inc Phonics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BE9088-9B83-4F35-85E1-479B5F5AC2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07145" y="4591665"/>
            <a:ext cx="4535926" cy="162232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Verdana" panose="020B0604030504040204" pitchFamily="34" charset="0"/>
                <a:ea typeface="Verdana" panose="020B0604030504040204" pitchFamily="34" charset="0"/>
              </a:rPr>
              <a:t>Parent workshop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169BF4F-FA69-4E06-93B5-C5B81BD76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0832" y="396837"/>
            <a:ext cx="6451504" cy="6058999"/>
            <a:chOff x="423332" y="396837"/>
            <a:chExt cx="6451504" cy="605899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D9C4CA6-15F9-4BC3-936C-F4C75E36F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593738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879461D6-F966-4977-B19A-EA33903682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3161515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120109CC-85DE-4FEB-89DA-3E04B8105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5004670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7" name="Graphic 6" descr="Pencil">
            <a:extLst>
              <a:ext uri="{FF2B5EF4-FFF2-40B4-BE49-F238E27FC236}">
                <a16:creationId xmlns:a16="http://schemas.microsoft.com/office/drawing/2014/main" id="{B80ECC50-98A1-81D5-F8AE-46AF0DEDEF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87252" y="1114621"/>
            <a:ext cx="4628758" cy="462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918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B7609-B2C5-4AE7-AC86-76CE88F53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What is Read Write Inc?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85D70-8127-49C1-9402-389AC6385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</a:rPr>
              <a:t>Comprehensive programme</a:t>
            </a:r>
          </a:p>
          <a:p>
            <a:pPr>
              <a:lnSpc>
                <a:spcPct val="200000"/>
              </a:lnSpc>
            </a:pPr>
            <a:r>
              <a:rPr lang="en-GB" sz="20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Moves from teaching single sounds to reading fluently </a:t>
            </a:r>
          </a:p>
        </p:txBody>
      </p:sp>
    </p:spTree>
    <p:extLst>
      <p:ext uri="{BB962C8B-B14F-4D97-AF65-F5344CB8AC3E}">
        <p14:creationId xmlns:p14="http://schemas.microsoft.com/office/powerpoint/2010/main" val="3237146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7E8BC-1631-4F61-92F2-7F9D3F05A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Speed sounds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80864E-FDE4-4B60-9E0E-604F6F3A44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</a:rPr>
              <a:t>20 minutes daily 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Reviews previously learnt sounds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</a:rPr>
              <a:t>Teaches new sounds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Read them in real words and nonsense words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</a:rPr>
              <a:t>Practice spelling the new sound in words</a:t>
            </a:r>
          </a:p>
        </p:txBody>
      </p:sp>
    </p:spTree>
    <p:extLst>
      <p:ext uri="{BB962C8B-B14F-4D97-AF65-F5344CB8AC3E}">
        <p14:creationId xmlns:p14="http://schemas.microsoft.com/office/powerpoint/2010/main" val="1552238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2AE3F-EBDB-F6BD-2957-28D9BBE5F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Reading Lesson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6D3D4-57AA-4E8F-ABD7-9AF2DC7ECB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8761412" cy="38074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Follows speed sound lesson 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Review speed sounds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Introduce story green words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Read red words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Teacher reading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Partner practice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Assessment </a:t>
            </a:r>
          </a:p>
        </p:txBody>
      </p:sp>
    </p:spTree>
    <p:extLst>
      <p:ext uri="{BB962C8B-B14F-4D97-AF65-F5344CB8AC3E}">
        <p14:creationId xmlns:p14="http://schemas.microsoft.com/office/powerpoint/2010/main" val="1538823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EE0C2-91B4-7E9E-9B9B-250CB907B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Story books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E22E73-ED3C-42DE-8E64-BB18D4C9E0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Verdana" panose="020B0604030504040204" pitchFamily="34" charset="0"/>
                <a:ea typeface="Verdana" panose="020B0604030504040204" pitchFamily="34" charset="0"/>
              </a:rPr>
              <a:t>How best to use them</a:t>
            </a:r>
          </a:p>
        </p:txBody>
      </p:sp>
    </p:spTree>
    <p:extLst>
      <p:ext uri="{BB962C8B-B14F-4D97-AF65-F5344CB8AC3E}">
        <p14:creationId xmlns:p14="http://schemas.microsoft.com/office/powerpoint/2010/main" val="1295449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5B556-6112-630E-AD5F-FE679E819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Progression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09E37A-7CFA-5437-54F4-49ECF25BA2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351315"/>
            <a:ext cx="8761412" cy="4234542"/>
          </a:xfrm>
        </p:spPr>
        <p:txBody>
          <a:bodyPr>
            <a:normAutofit lnSpcReduction="10000"/>
          </a:bodyPr>
          <a:lstStyle/>
          <a:p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</a:rPr>
              <a:t>Sound Blending</a:t>
            </a:r>
          </a:p>
          <a:p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</a:rPr>
              <a:t>Ditty</a:t>
            </a:r>
          </a:p>
          <a:p>
            <a:r>
              <a:rPr lang="en-GB" sz="2000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Red</a:t>
            </a:r>
          </a:p>
          <a:p>
            <a:r>
              <a:rPr lang="en-GB" sz="2000" b="1" dirty="0">
                <a:solidFill>
                  <a:srgbClr val="00B05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Green</a:t>
            </a:r>
          </a:p>
          <a:p>
            <a:r>
              <a:rPr lang="en-GB" sz="2000" b="1" dirty="0">
                <a:solidFill>
                  <a:srgbClr val="7030A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Purple</a:t>
            </a:r>
          </a:p>
          <a:p>
            <a:r>
              <a:rPr lang="en-GB" sz="2000" b="1" dirty="0">
                <a:solidFill>
                  <a:srgbClr val="EE16D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Pink </a:t>
            </a:r>
          </a:p>
          <a:p>
            <a:r>
              <a:rPr lang="en-GB" sz="2000" b="1" dirty="0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Orange</a:t>
            </a:r>
          </a:p>
          <a:p>
            <a:r>
              <a:rPr lang="en-GB" sz="2000" b="1" dirty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Yellow</a:t>
            </a:r>
          </a:p>
          <a:p>
            <a:r>
              <a:rPr lang="en-GB" sz="2000" b="1" dirty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Blue</a:t>
            </a:r>
          </a:p>
          <a:p>
            <a:r>
              <a:rPr lang="en-GB" sz="2000" b="1" dirty="0">
                <a:latin typeface="Verdana" panose="020B0604030504040204" pitchFamily="34" charset="0"/>
                <a:ea typeface="Verdana" panose="020B0604030504040204" pitchFamily="34" charset="0"/>
              </a:rPr>
              <a:t>Grey </a:t>
            </a:r>
          </a:p>
        </p:txBody>
      </p:sp>
    </p:spTree>
    <p:extLst>
      <p:ext uri="{BB962C8B-B14F-4D97-AF65-F5344CB8AC3E}">
        <p14:creationId xmlns:p14="http://schemas.microsoft.com/office/powerpoint/2010/main" val="2128646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DB0ED7D-0741-41C8-9BCD-85B80680F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B16950-2431-A0D8-8451-77BAE108C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888" y="643466"/>
            <a:ext cx="790222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655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DB0ED7D-0741-41C8-9BCD-85B80680F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C323AA-EFFC-D24C-96BB-A78B565B3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2713" y="643466"/>
            <a:ext cx="784657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04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DB0ED7D-0741-41C8-9BCD-85B80680F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82F85D-D6FA-4586-8437-51FAFA055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79719"/>
            <a:ext cx="10905066" cy="38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627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DB0ED7D-0741-41C8-9BCD-85B80680F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04AE0A-5573-DF54-9CE0-B0ECDB2B21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723" y="643466"/>
            <a:ext cx="776455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72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DB0ED7D-0741-41C8-9BCD-85B80680F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C7BDDE-650D-94D7-0995-06E15936ED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723" y="643466"/>
            <a:ext cx="776455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062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DB0ED7D-0741-41C8-9BCD-85B80680FB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46A348-6460-4575-83CB-1B398EE37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723" y="643466"/>
            <a:ext cx="776455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52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2AA7A-3FDB-CEC6-EEFA-AA48D55C0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Reading Books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CEF73-C5DA-3B44-E04E-6993227117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1228271"/>
          </a:xfrm>
        </p:spPr>
        <p:txBody>
          <a:bodyPr>
            <a:normAutofit fontScale="92500"/>
          </a:bodyPr>
          <a:lstStyle/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</a:rPr>
              <a:t>The book they have just read in class with their focus sounds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D4AF63-C38C-FCAF-9321-FFA65A516A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1228271"/>
          </a:xfrm>
        </p:spPr>
        <p:txBody>
          <a:bodyPr>
            <a:normAutofit fontScale="92500"/>
          </a:bodyPr>
          <a:lstStyle/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</a:rPr>
              <a:t>A book they have previously read, they should be familiar with all the sounds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9F7CF5-7AF2-127A-F59A-C7AC35590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396" y="3831771"/>
            <a:ext cx="3781263" cy="26657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E6F3279-2F52-3A62-B664-ED44B99AB8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0659" y="3820876"/>
            <a:ext cx="3781263" cy="268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6029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4F1CB-CB30-E965-42F5-6E531DCAB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Oxford Owl</a:t>
            </a:r>
          </a:p>
        </p:txBody>
      </p:sp>
    </p:spTree>
    <p:extLst>
      <p:ext uri="{BB962C8B-B14F-4D97-AF65-F5344CB8AC3E}">
        <p14:creationId xmlns:p14="http://schemas.microsoft.com/office/powerpoint/2010/main" val="4077229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9C8C7-5EA7-BA4F-A9AC-AE6C2F003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How we use it and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197BC-8242-98A6-D71E-B949A5AE7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</a:rPr>
              <a:t>Each week we will allocate their new book and corresponding quiz on Oxford Owl</a:t>
            </a:r>
          </a:p>
          <a:p>
            <a:endParaRPr lang="en-GB" sz="2000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GB" sz="20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As long as you are reading the books we send home you do not have to use the website</a:t>
            </a:r>
          </a:p>
          <a:p>
            <a:endParaRPr lang="en-GB" sz="2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GB" sz="2000" dirty="0">
                <a:latin typeface="Verdana" panose="020B0604030504040204" pitchFamily="34" charset="0"/>
                <a:ea typeface="Verdana" panose="020B0604030504040204" pitchFamily="34" charset="0"/>
              </a:rPr>
              <a:t>Website will contain books they have previously been allocated and quizzes for additional practice </a:t>
            </a:r>
          </a:p>
        </p:txBody>
      </p:sp>
    </p:spTree>
    <p:extLst>
      <p:ext uri="{BB962C8B-B14F-4D97-AF65-F5344CB8AC3E}">
        <p14:creationId xmlns:p14="http://schemas.microsoft.com/office/powerpoint/2010/main" val="3587623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2889F-6AA4-32AA-8387-513606366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</a:rPr>
              <a:t>Reading to your child</a:t>
            </a:r>
          </a:p>
        </p:txBody>
      </p:sp>
    </p:spTree>
    <p:extLst>
      <p:ext uri="{BB962C8B-B14F-4D97-AF65-F5344CB8AC3E}">
        <p14:creationId xmlns:p14="http://schemas.microsoft.com/office/powerpoint/2010/main" val="6869263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D2B2C-E2D6-BA7E-CFA8-D6A0CD53C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for pleasure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3D5C5E-F430-E62A-8072-98207DF17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Don’t stop reading to your child when they can read</a:t>
            </a:r>
          </a:p>
          <a:p>
            <a:r>
              <a:rPr lang="en-GB" dirty="0"/>
              <a:t>Children learn so much from being read to:</a:t>
            </a:r>
          </a:p>
          <a:p>
            <a:pPr lvl="1"/>
            <a:r>
              <a:rPr lang="en-GB" dirty="0"/>
              <a:t>Intonation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Prediction skills</a:t>
            </a:r>
          </a:p>
          <a:p>
            <a:pPr lvl="1"/>
            <a:r>
              <a:rPr lang="en-GB" dirty="0"/>
              <a:t>Enjoyment 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Opportunities to ask questions </a:t>
            </a:r>
          </a:p>
          <a:p>
            <a:pPr lvl="1"/>
            <a:r>
              <a:rPr lang="en-GB" dirty="0"/>
              <a:t>Access to texts higher than their reading ability 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Vocabulary </a:t>
            </a:r>
          </a:p>
        </p:txBody>
      </p:sp>
    </p:spTree>
    <p:extLst>
      <p:ext uri="{BB962C8B-B14F-4D97-AF65-F5344CB8AC3E}">
        <p14:creationId xmlns:p14="http://schemas.microsoft.com/office/powerpoint/2010/main" val="11269021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8c38c7a-543d-4d3e-828a-f00ae7d904c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54D5F4810D374CB7F79262745BA229" ma:contentTypeVersion="18" ma:contentTypeDescription="Create a new document." ma:contentTypeScope="" ma:versionID="6459ed49e639c66914d804dc9fa59efa">
  <xsd:schema xmlns:xsd="http://www.w3.org/2001/XMLSchema" xmlns:xs="http://www.w3.org/2001/XMLSchema" xmlns:p="http://schemas.microsoft.com/office/2006/metadata/properties" xmlns:ns3="88c38c7a-543d-4d3e-828a-f00ae7d904c3" xmlns:ns4="d39208c8-3092-4ef6-afd3-548c8be0a278" targetNamespace="http://schemas.microsoft.com/office/2006/metadata/properties" ma:root="true" ma:fieldsID="29b9cfece4817d80fcfe51fe98fecc36" ns3:_="" ns4:_="">
    <xsd:import namespace="88c38c7a-543d-4d3e-828a-f00ae7d904c3"/>
    <xsd:import namespace="d39208c8-3092-4ef6-afd3-548c8be0a27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LengthInSecond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c38c7a-543d-4d3e-828a-f00ae7d904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9208c8-3092-4ef6-afd3-548c8be0a278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CBFE442-9DE6-4D1D-B22C-52A0ACE3460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B707DE5-A82A-4C51-82F6-B01ECAC91E9C}">
  <ds:schemaRefs>
    <ds:schemaRef ds:uri="http://purl.org/dc/elements/1.1/"/>
    <ds:schemaRef ds:uri="http://www.w3.org/XML/1998/namespace"/>
    <ds:schemaRef ds:uri="http://schemas.microsoft.com/office/2006/metadata/properties"/>
    <ds:schemaRef ds:uri="d39208c8-3092-4ef6-afd3-548c8be0a278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88c38c7a-543d-4d3e-828a-f00ae7d904c3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0CE6E52-6F84-4377-B364-BDC5459D69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c38c7a-543d-4d3e-828a-f00ae7d904c3"/>
    <ds:schemaRef ds:uri="d39208c8-3092-4ef6-afd3-548c8be0a27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1967</TotalTime>
  <Words>234</Words>
  <Application>Microsoft Office PowerPoint</Application>
  <PresentationFormat>Widescreen</PresentationFormat>
  <Paragraphs>54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Century Gothic</vt:lpstr>
      <vt:lpstr>Verdana</vt:lpstr>
      <vt:lpstr>Wingdings 3</vt:lpstr>
      <vt:lpstr>Ion Boardroom</vt:lpstr>
      <vt:lpstr>Read Write Inc Phonics </vt:lpstr>
      <vt:lpstr>What is Read Write Inc?</vt:lpstr>
      <vt:lpstr>Speed sounds</vt:lpstr>
      <vt:lpstr>Reading Lesson</vt:lpstr>
      <vt:lpstr>Story books</vt:lpstr>
      <vt:lpstr>Progression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Books</vt:lpstr>
      <vt:lpstr>Oxford Owl</vt:lpstr>
      <vt:lpstr>How we use it and expectations</vt:lpstr>
      <vt:lpstr>Reading to your child</vt:lpstr>
      <vt:lpstr>Reading for pleasure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 Write Inc Phonics</dc:title>
  <dc:creator>Lizzie Russell</dc:creator>
  <cp:lastModifiedBy>Elizabeth Russell</cp:lastModifiedBy>
  <cp:revision>2</cp:revision>
  <dcterms:created xsi:type="dcterms:W3CDTF">2024-11-12T12:04:43Z</dcterms:created>
  <dcterms:modified xsi:type="dcterms:W3CDTF">2024-12-09T12:21:30Z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0x0101000E54D5F4810D374CB7F79262745BA229</vt:lpwstr>
  </property>
</Properties>
</file>